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0"/>
  </p:notesMasterIdLst>
  <p:sldIdLst>
    <p:sldId id="257" r:id="rId3"/>
    <p:sldId id="4954" r:id="rId4"/>
    <p:sldId id="5054" r:id="rId5"/>
    <p:sldId id="260" r:id="rId6"/>
    <p:sldId id="302" r:id="rId7"/>
    <p:sldId id="2134805743" r:id="rId8"/>
    <p:sldId id="366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5041" r:id="rId24"/>
    <p:sldId id="4971" r:id="rId25"/>
    <p:sldId id="2076137129" r:id="rId26"/>
    <p:sldId id="2076137128" r:id="rId27"/>
    <p:sldId id="4973" r:id="rId28"/>
    <p:sldId id="4974" r:id="rId29"/>
    <p:sldId id="5042" r:id="rId30"/>
    <p:sldId id="2134805735" r:id="rId31"/>
    <p:sldId id="2134805734" r:id="rId32"/>
    <p:sldId id="2134805736" r:id="rId33"/>
    <p:sldId id="2134805732" r:id="rId34"/>
    <p:sldId id="2134805733" r:id="rId35"/>
    <p:sldId id="4967" r:id="rId36"/>
    <p:sldId id="4966" r:id="rId37"/>
    <p:sldId id="4975" r:id="rId38"/>
    <p:sldId id="4976" r:id="rId39"/>
    <p:sldId id="5035" r:id="rId40"/>
    <p:sldId id="4969" r:id="rId41"/>
    <p:sldId id="4955" r:id="rId42"/>
    <p:sldId id="4953" r:id="rId43"/>
    <p:sldId id="4956" r:id="rId44"/>
    <p:sldId id="4970" r:id="rId45"/>
    <p:sldId id="4968" r:id="rId46"/>
    <p:sldId id="4960" r:id="rId47"/>
    <p:sldId id="4959" r:id="rId48"/>
    <p:sldId id="5050" r:id="rId49"/>
    <p:sldId id="5049" r:id="rId50"/>
    <p:sldId id="5033" r:id="rId51"/>
    <p:sldId id="5034" r:id="rId52"/>
    <p:sldId id="4961" r:id="rId53"/>
    <p:sldId id="2076137130" r:id="rId54"/>
    <p:sldId id="5044" r:id="rId55"/>
    <p:sldId id="369" r:id="rId56"/>
    <p:sldId id="5043" r:id="rId57"/>
    <p:sldId id="370" r:id="rId58"/>
    <p:sldId id="4965" r:id="rId59"/>
    <p:sldId id="2076137132" r:id="rId60"/>
    <p:sldId id="2076137133" r:id="rId61"/>
    <p:sldId id="5053" r:id="rId62"/>
    <p:sldId id="5020" r:id="rId63"/>
    <p:sldId id="5051" r:id="rId64"/>
    <p:sldId id="5052" r:id="rId65"/>
    <p:sldId id="4950" r:id="rId66"/>
    <p:sldId id="4926" r:id="rId67"/>
    <p:sldId id="4928" r:id="rId68"/>
    <p:sldId id="4929" r:id="rId69"/>
    <p:sldId id="4930" r:id="rId70"/>
    <p:sldId id="4931" r:id="rId71"/>
    <p:sldId id="4932" r:id="rId72"/>
    <p:sldId id="4933" r:id="rId73"/>
    <p:sldId id="4991" r:id="rId74"/>
    <p:sldId id="5027" r:id="rId75"/>
    <p:sldId id="4992" r:id="rId76"/>
    <p:sldId id="4993" r:id="rId77"/>
    <p:sldId id="4994" r:id="rId78"/>
    <p:sldId id="4995" r:id="rId79"/>
    <p:sldId id="4996" r:id="rId80"/>
    <p:sldId id="4997" r:id="rId81"/>
    <p:sldId id="4998" r:id="rId82"/>
    <p:sldId id="2076137034" r:id="rId83"/>
    <p:sldId id="2076137035" r:id="rId84"/>
    <p:sldId id="2076137020" r:id="rId85"/>
    <p:sldId id="2076137025" r:id="rId86"/>
    <p:sldId id="2076137031" r:id="rId87"/>
    <p:sldId id="2076137037" r:id="rId88"/>
    <p:sldId id="4999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2134805743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96" y="1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91EEF6-9D82-A0D8-BAC0-A0D554000B3D}"/>
              </a:ext>
            </a:extLst>
          </p:cNvPr>
          <p:cNvSpPr/>
          <p:nvPr/>
        </p:nvSpPr>
        <p:spPr>
          <a:xfrm>
            <a:off x="1144371" y="857947"/>
            <a:ext cx="1994053" cy="396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B9AB9-6127-1C7A-2C89-5875EFFF4DA7}"/>
              </a:ext>
            </a:extLst>
          </p:cNvPr>
          <p:cNvSpPr/>
          <p:nvPr/>
        </p:nvSpPr>
        <p:spPr>
          <a:xfrm>
            <a:off x="3921433" y="857947"/>
            <a:ext cx="1994053" cy="396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AZ-304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Study Worksheet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18938-3894-7846-61BC-7810A6AC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0" y="1277956"/>
            <a:ext cx="8754899" cy="27079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703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7178</TotalTime>
  <Words>602</Words>
  <Application>Microsoft Office PowerPoint</Application>
  <PresentationFormat>On-screen Show (16:9)</PresentationFormat>
  <Paragraphs>181</Paragraphs>
  <Slides>87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Exam AZ-305 Study Worksheet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180</cp:revision>
  <dcterms:created xsi:type="dcterms:W3CDTF">2015-09-28T19:52:00Z</dcterms:created>
  <dcterms:modified xsi:type="dcterms:W3CDTF">2022-11-07T12:43:46Z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